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5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20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2FF3A-FBCB-43FD-BAFE-5EAC4BE70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5589A2-C4D4-4EC9-ACB8-5DED98913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ACC593-47BB-4E9C-AB02-26D5A1B92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5EA32-7E74-4FDC-A774-92B703D18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B04BD-04CD-4828-A140-071A53C55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42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B9E73-7DA1-456D-9180-EC8371415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C0CED4-BFA9-4343-8AF4-3FD010275D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D859D-D52F-44DA-AC30-63A30D184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BD5CC-5136-4B15-91F4-B2F196F54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EAFDD0-4030-48CB-979B-43F9F6B6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727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361546-88A8-4DD0-83EB-D195BEEC53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620032-1711-44F3-BEFB-E0EF4B5308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EEA65F-5456-43FA-9D02-A1DB22A72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CF882-8738-4B7F-8FEA-9E02FFF33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46FC0-AF34-4E7C-B9A4-DF19D4093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24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79731-E1E0-461A-8E5F-9F67B2DCD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7E2BCC-6782-423C-909F-DC7EABFEA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72B61-DFD5-4474-9244-74C02637E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525D0-C175-4C6D-AD29-A540E88C0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34552-7D55-49C0-92CD-9719EAA56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68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FD4B-4CA4-4702-99C8-E3B4EBBC0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4D318-E815-45DF-9D6C-A58EDD671D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A0FAC8-86DD-4612-AAED-23C7C4F2A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A2B0A-9F2C-46E3-BA2E-B246ADB98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66C7E-931B-4A97-BA38-23B75E96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396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C4E93-9E63-4353-A330-437732F37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E1FCD-C331-48FF-992A-4E26C85E6A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B70BB-C1F9-44B6-9210-2D3EF8E103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B99396-2660-49E9-9CC1-653C31E0D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0A9D13-953C-4266-8887-285B7C56D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BE74D4-2666-4477-B142-684F34F9E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337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E5B78-AB18-43F2-907E-218BBC2CD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EEFD3-C4A8-46E1-B86D-967B44C19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6F0969-B5AC-4A19-8608-BF13E448D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854811-1F7A-4A4A-83BB-C36DE313D1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F247C-AC8E-4DBE-BC79-212FE8F078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430F6D-A405-4468-8B11-B34DEDCDA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E99425-6035-437E-9597-4EA36D616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44E76A-F7ED-48A1-92EF-A966D9318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627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80960-D0B3-44A2-8ACD-4E7BA0ED7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A4BE45-2CED-4253-89E2-5EB06B808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FF8285-6716-4EC7-8005-A9B7821C0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9C631F-AFFD-4D1A-A54E-DB31837C4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44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AED7FB-446B-4044-9C27-03285D982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0F80D2-DB0F-4AFE-8B39-94023C917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15028-2390-429C-BB03-78682886F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63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ABEDC-E982-4B08-88DF-F9941DB0B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C59C3-9597-455A-9260-AF9A96580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8F70E6-3C27-4DB4-A58D-7EB065580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3C90C-2176-4EC4-9255-5F20EC61A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BF1C4-12E1-4A79-9436-0B8055AC4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B6E427-EF95-4593-951C-8EF23AE64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99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C423B-22DB-431F-BA4F-678BF3442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3DAFDB-531B-42C1-B5A9-5C15AD57D6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9D3178-ED66-4704-9818-158D6A47D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944FF-80FD-4840-9B22-3918F3968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2827C-BFE0-486E-BF53-8527DCAAA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5B1E1-71A0-4B90-8432-22947BB60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07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4F5C87-731A-4FEB-9D9D-7DB7B4157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4A49BA-6511-4949-BD44-29E22B43A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FA1DC-58EB-437B-B532-83913DF9E7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179CD-B263-47EE-8994-892E4989AFBA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A31EEE-D0AE-4CAA-A094-3C497663D8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C7CBF-05AE-4E27-90EA-E4C1689ACC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D2C49-84BA-4D42-8072-A5EF049CE2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19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22BA15-1F41-4463-BD87-4FB734CB6B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13"/>
          <a:stretch/>
        </p:blipFill>
        <p:spPr>
          <a:xfrm>
            <a:off x="4038524" y="2245179"/>
            <a:ext cx="7840510" cy="44831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E2A04A-F240-432D-98C3-9A347607A408}"/>
              </a:ext>
            </a:extLst>
          </p:cNvPr>
          <p:cNvSpPr txBox="1"/>
          <p:nvPr/>
        </p:nvSpPr>
        <p:spPr>
          <a:xfrm>
            <a:off x="837397" y="789271"/>
            <a:ext cx="79215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I selected the public library option from the menu</a:t>
            </a:r>
          </a:p>
          <a:p>
            <a:r>
              <a:rPr lang="en-US" dirty="0"/>
              <a:t>2. Entered ‘j’ in the search bar</a:t>
            </a:r>
          </a:p>
          <a:p>
            <a:r>
              <a:rPr lang="en-US" dirty="0"/>
              <a:t>3. Noted the set of books displayed</a:t>
            </a:r>
          </a:p>
          <a:p>
            <a:r>
              <a:rPr lang="en-US" dirty="0"/>
              <a:t>4. Selected drop down for ‘Javascript and Jquery</a:t>
            </a:r>
          </a:p>
          <a:p>
            <a:r>
              <a:rPr lang="en-US" dirty="0"/>
              <a:t>5. Noted the book shelf was ‘none’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3F21ED-FBA1-44D8-B360-383B6B9F04BC}"/>
              </a:ext>
            </a:extLst>
          </p:cNvPr>
          <p:cNvSpPr txBox="1"/>
          <p:nvPr/>
        </p:nvSpPr>
        <p:spPr>
          <a:xfrm>
            <a:off x="558265" y="356135"/>
            <a:ext cx="537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Sequence of functional steps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5427D62-40C5-4494-BEB8-A2C8132BA9FE}"/>
              </a:ext>
            </a:extLst>
          </p:cNvPr>
          <p:cNvCxnSpPr/>
          <p:nvPr/>
        </p:nvCxnSpPr>
        <p:spPr>
          <a:xfrm>
            <a:off x="2849336" y="5021036"/>
            <a:ext cx="3551464" cy="7347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8E7F7CF-4322-4710-BB34-B68DDD356DE8}"/>
              </a:ext>
            </a:extLst>
          </p:cNvPr>
          <p:cNvSpPr txBox="1"/>
          <p:nvPr/>
        </p:nvSpPr>
        <p:spPr>
          <a:xfrm>
            <a:off x="2073728" y="4808764"/>
            <a:ext cx="1224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none</a:t>
            </a:r>
          </a:p>
        </p:txBody>
      </p:sp>
    </p:spTree>
    <p:extLst>
      <p:ext uri="{BB962C8B-B14F-4D97-AF65-F5344CB8AC3E}">
        <p14:creationId xmlns:p14="http://schemas.microsoft.com/office/powerpoint/2010/main" val="1519164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B2C168-EF3C-4990-B9B1-906749559B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88"/>
          <a:stretch/>
        </p:blipFill>
        <p:spPr>
          <a:xfrm>
            <a:off x="6008914" y="2850452"/>
            <a:ext cx="5664696" cy="32639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C293E49-5586-40F0-B947-B037D48A83A7}"/>
              </a:ext>
            </a:extLst>
          </p:cNvPr>
          <p:cNvSpPr txBox="1"/>
          <p:nvPr/>
        </p:nvSpPr>
        <p:spPr>
          <a:xfrm>
            <a:off x="706768" y="2079228"/>
            <a:ext cx="7921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 Hovered cursor over ‘Currently Reading’ which highlighted that selection</a:t>
            </a:r>
          </a:p>
          <a:p>
            <a:r>
              <a:rPr lang="en-US" dirty="0"/>
              <a:t>6. Clicked on ‘Currently Reading’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71A0E4-D03D-4593-B287-2E0A379D9988}"/>
              </a:ext>
            </a:extLst>
          </p:cNvPr>
          <p:cNvSpPr txBox="1"/>
          <p:nvPr/>
        </p:nvSpPr>
        <p:spPr>
          <a:xfrm>
            <a:off x="574593" y="1025606"/>
            <a:ext cx="537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Sequence of functional steps (</a:t>
            </a:r>
            <a:r>
              <a:rPr lang="en-US" b="1" dirty="0" err="1">
                <a:solidFill>
                  <a:srgbClr val="FF0000"/>
                </a:solidFill>
              </a:rPr>
              <a:t>cont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061473-D437-4ECD-9E92-DE01CC06B44B}"/>
              </a:ext>
            </a:extLst>
          </p:cNvPr>
          <p:cNvSpPr txBox="1"/>
          <p:nvPr/>
        </p:nvSpPr>
        <p:spPr>
          <a:xfrm>
            <a:off x="2881993" y="4416878"/>
            <a:ext cx="1224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Currently Reading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19B48AE-C100-4E12-B927-BF44660011D1}"/>
              </a:ext>
            </a:extLst>
          </p:cNvPr>
          <p:cNvCxnSpPr/>
          <p:nvPr/>
        </p:nvCxnSpPr>
        <p:spPr>
          <a:xfrm>
            <a:off x="4212772" y="4620986"/>
            <a:ext cx="3551464" cy="7347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126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32590E-416C-42E9-9964-B8DF353616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88"/>
          <a:stretch/>
        </p:blipFill>
        <p:spPr>
          <a:xfrm>
            <a:off x="5641521" y="2572175"/>
            <a:ext cx="6246854" cy="359933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FC292A-AE8E-4155-98A2-A8200CD881E0}"/>
              </a:ext>
            </a:extLst>
          </p:cNvPr>
          <p:cNvSpPr txBox="1"/>
          <p:nvPr/>
        </p:nvSpPr>
        <p:spPr>
          <a:xfrm>
            <a:off x="574593" y="1025606"/>
            <a:ext cx="537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Sequence of functional steps (</a:t>
            </a:r>
            <a:r>
              <a:rPr lang="en-US" b="1" dirty="0" err="1">
                <a:solidFill>
                  <a:srgbClr val="FF0000"/>
                </a:solidFill>
              </a:rPr>
              <a:t>cont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CC2D2D-37FE-4A44-A0A1-A66989E66130}"/>
              </a:ext>
            </a:extLst>
          </p:cNvPr>
          <p:cNvSpPr txBox="1"/>
          <p:nvPr/>
        </p:nvSpPr>
        <p:spPr>
          <a:xfrm>
            <a:off x="527154" y="1532221"/>
            <a:ext cx="7921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 Selected ‘drop down’ again and noted that selected read ‘Currently Reading’</a:t>
            </a:r>
          </a:p>
          <a:p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30DB91F-E62E-44FD-8217-2C304E819C3C}"/>
              </a:ext>
            </a:extLst>
          </p:cNvPr>
          <p:cNvCxnSpPr/>
          <p:nvPr/>
        </p:nvCxnSpPr>
        <p:spPr>
          <a:xfrm>
            <a:off x="4057650" y="4490357"/>
            <a:ext cx="3551464" cy="7347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AFB5CE9-77F7-4F4E-A0A8-68A4A4DBCC3E}"/>
              </a:ext>
            </a:extLst>
          </p:cNvPr>
          <p:cNvSpPr txBox="1"/>
          <p:nvPr/>
        </p:nvSpPr>
        <p:spPr>
          <a:xfrm>
            <a:off x="2865665" y="4147456"/>
            <a:ext cx="1224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Currently Reading</a:t>
            </a:r>
          </a:p>
        </p:txBody>
      </p:sp>
    </p:spTree>
    <p:extLst>
      <p:ext uri="{BB962C8B-B14F-4D97-AF65-F5344CB8AC3E}">
        <p14:creationId xmlns:p14="http://schemas.microsoft.com/office/powerpoint/2010/main" val="23027882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AF547BD-5090-476D-ABB2-EC0D1F8F73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13"/>
          <a:stretch/>
        </p:blipFill>
        <p:spPr>
          <a:xfrm>
            <a:off x="4988379" y="2355037"/>
            <a:ext cx="6322738" cy="36152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F3CDBC-4466-4AAC-ABF5-A7AA25A6ABAA}"/>
              </a:ext>
            </a:extLst>
          </p:cNvPr>
          <p:cNvSpPr txBox="1"/>
          <p:nvPr/>
        </p:nvSpPr>
        <p:spPr>
          <a:xfrm>
            <a:off x="664400" y="650049"/>
            <a:ext cx="537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Sequence of functional steps (</a:t>
            </a:r>
            <a:r>
              <a:rPr lang="en-US" b="1" dirty="0" err="1">
                <a:solidFill>
                  <a:srgbClr val="FF0000"/>
                </a:solidFill>
              </a:rPr>
              <a:t>cont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2FC5AF-B0BE-4191-918F-88C3FB339865}"/>
              </a:ext>
            </a:extLst>
          </p:cNvPr>
          <p:cNvSpPr txBox="1"/>
          <p:nvPr/>
        </p:nvSpPr>
        <p:spPr>
          <a:xfrm>
            <a:off x="527153" y="1532221"/>
            <a:ext cx="989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 Returned to the private library, and noted the Javascript book displayed on the correct shelf</a:t>
            </a:r>
          </a:p>
          <a:p>
            <a:r>
              <a:rPr lang="en-US" dirty="0"/>
              <a:t>9. Selected ‘drop down’ again and noted that </a:t>
            </a:r>
            <a:r>
              <a:rPr lang="en-US"/>
              <a:t>shelf displays </a:t>
            </a:r>
            <a:r>
              <a:rPr lang="en-US" dirty="0"/>
              <a:t>‘Currently Reading’</a:t>
            </a:r>
          </a:p>
          <a:p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773A84A-2427-448B-A70F-1EDD7B5BDAF0}"/>
              </a:ext>
            </a:extLst>
          </p:cNvPr>
          <p:cNvCxnSpPr/>
          <p:nvPr/>
        </p:nvCxnSpPr>
        <p:spPr>
          <a:xfrm>
            <a:off x="4767943" y="4710793"/>
            <a:ext cx="3551464" cy="7347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D1F4C6C-4458-4BE3-BA67-09D8DF333AAA}"/>
              </a:ext>
            </a:extLst>
          </p:cNvPr>
          <p:cNvSpPr txBox="1"/>
          <p:nvPr/>
        </p:nvSpPr>
        <p:spPr>
          <a:xfrm>
            <a:off x="3535136" y="4376056"/>
            <a:ext cx="1224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Currently Reading</a:t>
            </a:r>
          </a:p>
        </p:txBody>
      </p:sp>
    </p:spTree>
    <p:extLst>
      <p:ext uri="{BB962C8B-B14F-4D97-AF65-F5344CB8AC3E}">
        <p14:creationId xmlns:p14="http://schemas.microsoft.com/office/powerpoint/2010/main" val="1250266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81A71A-0C1E-4D51-AB9D-2ACC68C758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684"/>
          <a:stretch/>
        </p:blipFill>
        <p:spPr>
          <a:xfrm>
            <a:off x="4841421" y="2599127"/>
            <a:ext cx="6164350" cy="35155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8528BF-9157-43D7-A1A2-5D53DEEB6955}"/>
              </a:ext>
            </a:extLst>
          </p:cNvPr>
          <p:cNvSpPr txBox="1"/>
          <p:nvPr/>
        </p:nvSpPr>
        <p:spPr>
          <a:xfrm>
            <a:off x="876671" y="625556"/>
            <a:ext cx="5370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Sequence of functional steps (</a:t>
            </a:r>
            <a:r>
              <a:rPr lang="en-US" b="1" dirty="0" err="1">
                <a:solidFill>
                  <a:srgbClr val="FF0000"/>
                </a:solidFill>
              </a:rPr>
              <a:t>cont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8176D8-0AAD-466F-83D7-9867E6817A1C}"/>
              </a:ext>
            </a:extLst>
          </p:cNvPr>
          <p:cNvSpPr txBox="1"/>
          <p:nvPr/>
        </p:nvSpPr>
        <p:spPr>
          <a:xfrm>
            <a:off x="527153" y="1532221"/>
            <a:ext cx="989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10. Returned to the public library, executed search with ‘j’,</a:t>
            </a:r>
          </a:p>
          <a:p>
            <a:r>
              <a:rPr lang="en-US" dirty="0"/>
              <a:t>11. Selected ‘drop down’ again and noted that shelf displayed ‘Currently Reading’</a:t>
            </a:r>
          </a:p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228ED8D-24CE-400C-82B6-36F2446C1F9D}"/>
              </a:ext>
            </a:extLst>
          </p:cNvPr>
          <p:cNvCxnSpPr/>
          <p:nvPr/>
        </p:nvCxnSpPr>
        <p:spPr>
          <a:xfrm>
            <a:off x="3200400" y="4482193"/>
            <a:ext cx="3551464" cy="7347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592EC76-BA65-459D-9067-C3AF5F4DC4C6}"/>
              </a:ext>
            </a:extLst>
          </p:cNvPr>
          <p:cNvSpPr txBox="1"/>
          <p:nvPr/>
        </p:nvSpPr>
        <p:spPr>
          <a:xfrm>
            <a:off x="2286000" y="4098470"/>
            <a:ext cx="1224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Currently Reading</a:t>
            </a:r>
          </a:p>
        </p:txBody>
      </p:sp>
    </p:spTree>
    <p:extLst>
      <p:ext uri="{BB962C8B-B14F-4D97-AF65-F5344CB8AC3E}">
        <p14:creationId xmlns:p14="http://schemas.microsoft.com/office/powerpoint/2010/main" val="237846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194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Howard</dc:creator>
  <cp:lastModifiedBy>Patrick Howard</cp:lastModifiedBy>
  <cp:revision>5</cp:revision>
  <dcterms:created xsi:type="dcterms:W3CDTF">2017-08-03T12:00:36Z</dcterms:created>
  <dcterms:modified xsi:type="dcterms:W3CDTF">2017-08-03T13:31:05Z</dcterms:modified>
</cp:coreProperties>
</file>

<file path=docProps/thumbnail.jpeg>
</file>